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1" r:id="rId7"/>
    <p:sldId id="260" r:id="rId8"/>
    <p:sldId id="280" r:id="rId9"/>
    <p:sldId id="269" r:id="rId10"/>
    <p:sldId id="274" r:id="rId11"/>
    <p:sldId id="270" r:id="rId12"/>
    <p:sldId id="259" r:id="rId13"/>
    <p:sldId id="271" r:id="rId14"/>
    <p:sldId id="276" r:id="rId15"/>
    <p:sldId id="272" r:id="rId16"/>
    <p:sldId id="277" r:id="rId17"/>
    <p:sldId id="273" r:id="rId18"/>
    <p:sldId id="278" r:id="rId19"/>
    <p:sldId id="275" r:id="rId20"/>
    <p:sldId id="279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40E"/>
    <a:srgbClr val="F0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PBS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Principles of Biomedical Science</a:t>
          </a:r>
          <a:endParaRPr lang="en-US" b="1" dirty="0">
            <a:solidFill>
              <a:srgbClr val="00B050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 smtClean="0"/>
            <a:t>Forensics mystery class</a:t>
          </a:r>
          <a:endParaRPr lang="en-US" dirty="0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 smtClean="0"/>
            <a:t>Diabetes, Sickle Cell Anemia</a:t>
          </a:r>
          <a:endParaRPr lang="en-US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r>
            <a:rPr lang="en-US" dirty="0" smtClean="0"/>
            <a:t>Heart Disease, Infectious Disease</a:t>
          </a:r>
          <a:endParaRPr lang="en-US" dirty="0"/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HBS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1" dirty="0" smtClean="0">
              <a:solidFill>
                <a:srgbClr val="00B0F0"/>
              </a:solidFill>
            </a:rPr>
            <a:t>Human Body Systems</a:t>
          </a:r>
          <a:endParaRPr lang="en-US" b="1" dirty="0">
            <a:solidFill>
              <a:srgbClr val="00B0F0"/>
            </a:solidFill>
          </a:endParaRP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 dirty="0" smtClean="0"/>
            <a:t>Medical mystery class</a:t>
          </a:r>
          <a:endParaRPr lang="en-US" dirty="0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 dirty="0" smtClean="0"/>
            <a:t>Identity, communication, and power</a:t>
          </a:r>
          <a:endParaRPr lang="en-US" dirty="0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MI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</a:rPr>
            <a:t>Medical Interventions</a:t>
          </a:r>
          <a:endParaRPr lang="en-US" b="1" dirty="0">
            <a:solidFill>
              <a:srgbClr val="0070C0"/>
            </a:solidFill>
          </a:endParaRP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 smtClean="0"/>
            <a:t>(not available)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 smtClean="0"/>
            <a:t>BI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1" dirty="0" smtClean="0">
              <a:solidFill>
                <a:srgbClr val="7030A0"/>
              </a:solidFill>
            </a:rPr>
            <a:t>Biomedical Innovation</a:t>
          </a:r>
          <a:endParaRPr lang="en-US" b="1" dirty="0">
            <a:solidFill>
              <a:srgbClr val="7030A0"/>
            </a:solidFill>
          </a:endParaRP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 smtClean="0"/>
            <a:t>(not available)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97445488-4FD1-438B-9C5B-0E703DC0FDE7}">
      <dgm:prSet phldrT="[Text]"/>
      <dgm:spPr/>
      <dgm:t>
        <a:bodyPr/>
        <a:lstStyle/>
        <a:p>
          <a:r>
            <a:rPr lang="en-US" dirty="0" smtClean="0"/>
            <a:t>Movement, protection, and homeostasis</a:t>
          </a:r>
          <a:endParaRPr lang="en-US" dirty="0"/>
        </a:p>
      </dgm:t>
    </dgm:pt>
    <dgm:pt modelId="{B308B4B2-D482-4172-8EE9-87F5B3E89CDE}" type="parTrans" cxnId="{BE215EDA-7859-422A-80B1-4D058AF8B8B6}">
      <dgm:prSet/>
      <dgm:spPr/>
      <dgm:t>
        <a:bodyPr/>
        <a:lstStyle/>
        <a:p>
          <a:endParaRPr lang="en-US"/>
        </a:p>
      </dgm:t>
    </dgm:pt>
    <dgm:pt modelId="{1B3C11CC-A924-48EF-8C26-51EA7146E818}" type="sibTrans" cxnId="{BE215EDA-7859-422A-80B1-4D058AF8B8B6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2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2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2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2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2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2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2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3CF03-CC39-4DF8-BB9D-2FDBCACAE9FF}" type="pres">
      <dgm:prSet presAssocID="{97445488-4FD1-438B-9C5B-0E703DC0FDE7}" presName="comp" presStyleCnt="0"/>
      <dgm:spPr/>
    </dgm:pt>
    <dgm:pt modelId="{CDAE52E8-1232-49B8-B03D-A1D13893496F}" type="pres">
      <dgm:prSet presAssocID="{97445488-4FD1-438B-9C5B-0E703DC0FDE7}" presName="child" presStyleLbl="bgAccFollowNode1" presStyleIdx="7" presStyleCnt="12"/>
      <dgm:spPr/>
      <dgm:t>
        <a:bodyPr/>
        <a:lstStyle/>
        <a:p>
          <a:endParaRPr lang="en-US"/>
        </a:p>
      </dgm:t>
    </dgm:pt>
    <dgm:pt modelId="{044D7D18-75F8-4BF0-AEC6-62580D6709B2}" type="pres">
      <dgm:prSet presAssocID="{97445488-4FD1-438B-9C5B-0E703DC0FDE7}" presName="childTx" presStyleLbl="b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8" presStyleCnt="12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9" presStyleCnt="12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10" presStyleCnt="12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1" presStyleCnt="12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BE215EDA-7859-422A-80B1-4D058AF8B8B6}" srcId="{F2881FB1-6580-4F21-A283-BFAA6F91D5D2}" destId="{97445488-4FD1-438B-9C5B-0E703DC0FDE7}" srcOrd="3" destOrd="0" parTransId="{B308B4B2-D482-4172-8EE9-87F5B3E89CDE}" sibTransId="{1B3C11CC-A924-48EF-8C26-51EA7146E818}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3997B7BC-88E6-4669-B08D-81FFDAC219BE}" type="presOf" srcId="{97445488-4FD1-438B-9C5B-0E703DC0FDE7}" destId="{CDAE52E8-1232-49B8-B03D-A1D13893496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AC00E665-CA32-40C4-9C5B-E423425A69BF}" type="presOf" srcId="{97445488-4FD1-438B-9C5B-0E703DC0FDE7}" destId="{044D7D18-75F8-4BF0-AEC6-62580D6709B2}" srcOrd="1" destOrd="0" presId="urn:microsoft.com/office/officeart/2005/8/layout/hList9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EBB9AC00-5621-4804-84D5-A52D5C648FDB}" type="presParOf" srcId="{6E53DEF7-499E-42EE-802D-59B2F8915392}" destId="{CF73CF03-CC39-4DF8-BB9D-2FDBCACAE9FF}" srcOrd="4" destOrd="0" presId="urn:microsoft.com/office/officeart/2005/8/layout/hList9"/>
    <dgm:cxn modelId="{5DF2F336-1E69-429D-AF1A-AC59B396CADE}" type="presParOf" srcId="{CF73CF03-CC39-4DF8-BB9D-2FDBCACAE9FF}" destId="{CDAE52E8-1232-49B8-B03D-A1D13893496F}" srcOrd="0" destOrd="0" presId="urn:microsoft.com/office/officeart/2005/8/layout/hList9"/>
    <dgm:cxn modelId="{188AB133-28AD-48C6-B02A-D1744AD95E51}" type="presParOf" srcId="{CF73CF03-CC39-4DF8-BB9D-2FDBCACAE9FF}" destId="{044D7D18-75F8-4BF0-AEC6-62580D6709B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F1B46E-22B2-4721-950C-8704487586DC}">
      <dgm:prSet phldrT="[Text]"/>
      <dgm:spPr/>
      <dgm:t>
        <a:bodyPr/>
        <a:lstStyle/>
        <a:p>
          <a:r>
            <a:rPr lang="en-US" dirty="0" smtClean="0"/>
            <a:t>Grades</a:t>
          </a:r>
          <a:endParaRPr lang="en-US" dirty="0"/>
        </a:p>
      </dgm:t>
    </dgm:pt>
    <dgm:pt modelId="{E8A66543-CC4D-4785-A93E-5B125E09F826}" type="parTrans" cxnId="{2C8317B2-2EBB-4589-86EA-C77B3B6E81AA}">
      <dgm:prSet/>
      <dgm:spPr/>
      <dgm:t>
        <a:bodyPr/>
        <a:lstStyle/>
        <a:p>
          <a:endParaRPr lang="en-US"/>
        </a:p>
      </dgm:t>
    </dgm:pt>
    <dgm:pt modelId="{A7E2530A-34E2-4E9F-BC78-8920BA140C41}" type="sibTrans" cxnId="{2C8317B2-2EBB-4589-86EA-C77B3B6E81AA}">
      <dgm:prSet/>
      <dgm:spPr/>
      <dgm:t>
        <a:bodyPr/>
        <a:lstStyle/>
        <a:p>
          <a:endParaRPr lang="en-US"/>
        </a:p>
      </dgm:t>
    </dgm:pt>
    <dgm:pt modelId="{9D72CDD3-5859-43DB-BD75-0C3C30E3DE62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PLTW Deliverables </a:t>
          </a:r>
          <a:endParaRPr lang="en-US" b="0" dirty="0">
            <a:solidFill>
              <a:schemeClr val="tx2"/>
            </a:solidFill>
          </a:endParaRPr>
        </a:p>
      </dgm:t>
    </dgm:pt>
    <dgm:pt modelId="{1D5B1F83-33A7-4298-BC11-2B1252AFAEA5}" type="parTrans" cxnId="{DDB5AD9A-40B0-48EF-AF2C-8CCDA330F7FE}">
      <dgm:prSet/>
      <dgm:spPr/>
      <dgm:t>
        <a:bodyPr/>
        <a:lstStyle/>
        <a:p>
          <a:endParaRPr lang="en-US"/>
        </a:p>
      </dgm:t>
    </dgm:pt>
    <dgm:pt modelId="{15E25BD4-1EBF-43C2-8885-DBF66B8429E1}" type="sibTrans" cxnId="{DDB5AD9A-40B0-48EF-AF2C-8CCDA330F7FE}">
      <dgm:prSet/>
      <dgm:spPr/>
      <dgm:t>
        <a:bodyPr/>
        <a:lstStyle/>
        <a:p>
          <a:endParaRPr lang="en-US"/>
        </a:p>
      </dgm:t>
    </dgm:pt>
    <dgm:pt modelId="{F9D46839-CD06-4669-AAE4-4D1E9AFEDA78}">
      <dgm:prSet phldrT="[Text]"/>
      <dgm:spPr/>
      <dgm:t>
        <a:bodyPr/>
        <a:lstStyle/>
        <a:p>
          <a:r>
            <a:rPr lang="en-US" dirty="0" smtClean="0"/>
            <a:t>Additional projects</a:t>
          </a:r>
          <a:endParaRPr lang="en-US" dirty="0"/>
        </a:p>
      </dgm:t>
    </dgm:pt>
    <dgm:pt modelId="{B6B535D8-00AB-4FA1-AAEC-92498ABC6F4C}" type="parTrans" cxnId="{AD25A8A0-4628-40E2-8C9E-64E6AD4D4D91}">
      <dgm:prSet/>
      <dgm:spPr/>
      <dgm:t>
        <a:bodyPr/>
        <a:lstStyle/>
        <a:p>
          <a:endParaRPr lang="en-US"/>
        </a:p>
      </dgm:t>
    </dgm:pt>
    <dgm:pt modelId="{6497F199-DC2A-41F9-A449-D395E6BC4900}" type="sibTrans" cxnId="{AD25A8A0-4628-40E2-8C9E-64E6AD4D4D91}">
      <dgm:prSet/>
      <dgm:spPr/>
      <dgm:t>
        <a:bodyPr/>
        <a:lstStyle/>
        <a:p>
          <a:endParaRPr lang="en-US"/>
        </a:p>
      </dgm:t>
    </dgm:pt>
    <dgm:pt modelId="{7CB6360B-4022-4E96-922B-A12DE0E2A39F}">
      <dgm:prSet phldrT="[Text]"/>
      <dgm:spPr/>
      <dgm:t>
        <a:bodyPr/>
        <a:lstStyle/>
        <a:p>
          <a:r>
            <a:rPr lang="en-US" dirty="0" smtClean="0"/>
            <a:t>Lab </a:t>
          </a:r>
          <a:r>
            <a:rPr lang="en-US" dirty="0" err="1" smtClean="0"/>
            <a:t>practicals</a:t>
          </a:r>
          <a:endParaRPr lang="en-US" dirty="0"/>
        </a:p>
      </dgm:t>
    </dgm:pt>
    <dgm:pt modelId="{44B2858F-607B-47DF-B44B-EA7D73FDC9F2}" type="parTrans" cxnId="{CD5EFFB3-C9FD-4DAC-8D97-0C2FB02B380B}">
      <dgm:prSet/>
      <dgm:spPr/>
      <dgm:t>
        <a:bodyPr/>
        <a:lstStyle/>
        <a:p>
          <a:endParaRPr lang="en-US"/>
        </a:p>
      </dgm:t>
    </dgm:pt>
    <dgm:pt modelId="{B35ED9D1-2A17-4034-8D08-4945CA54F6C9}" type="sibTrans" cxnId="{CD5EFFB3-C9FD-4DAC-8D97-0C2FB02B380B}">
      <dgm:prSet/>
      <dgm:spPr/>
      <dgm:t>
        <a:bodyPr/>
        <a:lstStyle/>
        <a:p>
          <a:endParaRPr lang="en-US"/>
        </a:p>
      </dgm:t>
    </dgm:pt>
    <dgm:pt modelId="{70879558-61CA-4CCD-B2D6-5349B01EF337}">
      <dgm:prSet phldrT="[Text]"/>
      <dgm:spPr/>
      <dgm:t>
        <a:bodyPr/>
        <a:lstStyle/>
        <a:p>
          <a:r>
            <a:rPr lang="en-US" dirty="0" smtClean="0"/>
            <a:t>Tests</a:t>
          </a:r>
          <a:endParaRPr lang="en-US" dirty="0"/>
        </a:p>
      </dgm:t>
    </dgm:pt>
    <dgm:pt modelId="{95F5E6EE-4E8D-49F8-8C9E-8BBFD01B6A0E}" type="parTrans" cxnId="{8FAB4659-6291-457D-941A-93BCD304031A}">
      <dgm:prSet/>
      <dgm:spPr/>
      <dgm:t>
        <a:bodyPr/>
        <a:lstStyle/>
        <a:p>
          <a:endParaRPr lang="en-US"/>
        </a:p>
      </dgm:t>
    </dgm:pt>
    <dgm:pt modelId="{053E317B-DD3F-4AFF-90D1-A55D37D325DC}" type="sibTrans" cxnId="{8FAB4659-6291-457D-941A-93BCD304031A}">
      <dgm:prSet/>
      <dgm:spPr/>
      <dgm:t>
        <a:bodyPr/>
        <a:lstStyle/>
        <a:p>
          <a:endParaRPr lang="en-US"/>
        </a:p>
      </dgm:t>
    </dgm:pt>
    <dgm:pt modelId="{F2881FB1-6580-4F21-A283-BFAA6F91D5D2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2D960FDD-BADA-480D-9043-497C56588AD3}" type="parTrans" cxnId="{4A31D641-1B5D-46D3-B685-0C4DC6EFE71B}">
      <dgm:prSet/>
      <dgm:spPr/>
      <dgm:t>
        <a:bodyPr/>
        <a:lstStyle/>
        <a:p>
          <a:endParaRPr lang="en-US"/>
        </a:p>
      </dgm:t>
    </dgm:pt>
    <dgm:pt modelId="{A5ABDC17-7AB5-4F0E-992A-F9343F5D74EB}" type="sibTrans" cxnId="{4A31D641-1B5D-46D3-B685-0C4DC6EFE71B}">
      <dgm:prSet/>
      <dgm:spPr/>
      <dgm:t>
        <a:bodyPr/>
        <a:lstStyle/>
        <a:p>
          <a:endParaRPr lang="en-US"/>
        </a:p>
      </dgm:t>
    </dgm:pt>
    <dgm:pt modelId="{D5197DDB-D5D2-499F-B255-CF7BB5AE2B43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Classwork</a:t>
          </a:r>
          <a:endParaRPr lang="en-US" b="0" dirty="0">
            <a:solidFill>
              <a:schemeClr val="tx2"/>
            </a:solidFill>
          </a:endParaRPr>
        </a:p>
      </dgm:t>
    </dgm:pt>
    <dgm:pt modelId="{B14A4DC9-F40A-4867-ADB8-4BA8A1F83766}" type="parTrans" cxnId="{3204ED53-15A0-4643-A582-021A785F1BA2}">
      <dgm:prSet/>
      <dgm:spPr/>
      <dgm:t>
        <a:bodyPr/>
        <a:lstStyle/>
        <a:p>
          <a:endParaRPr lang="en-US"/>
        </a:p>
      </dgm:t>
    </dgm:pt>
    <dgm:pt modelId="{29F2454A-2FA8-4B3A-AC63-4A0B9FD04A75}" type="sibTrans" cxnId="{3204ED53-15A0-4643-A582-021A785F1BA2}">
      <dgm:prSet/>
      <dgm:spPr/>
      <dgm:t>
        <a:bodyPr/>
        <a:lstStyle/>
        <a:p>
          <a:endParaRPr lang="en-US"/>
        </a:p>
      </dgm:t>
    </dgm:pt>
    <dgm:pt modelId="{29E78340-8EBE-415C-B973-78A91A054B9C}">
      <dgm:prSet phldrT="[Text]"/>
      <dgm:spPr/>
      <dgm:t>
        <a:bodyPr/>
        <a:lstStyle/>
        <a:p>
          <a:r>
            <a:rPr lang="en-US" dirty="0" smtClean="0"/>
            <a:t>Presentations</a:t>
          </a:r>
          <a:endParaRPr lang="en-US" dirty="0"/>
        </a:p>
      </dgm:t>
    </dgm:pt>
    <dgm:pt modelId="{FF4E5F97-6974-4E39-A85D-DCB2E100798E}" type="parTrans" cxnId="{311348D8-FDE3-4C22-99F5-3B98C5F51F0D}">
      <dgm:prSet/>
      <dgm:spPr/>
      <dgm:t>
        <a:bodyPr/>
        <a:lstStyle/>
        <a:p>
          <a:endParaRPr lang="en-US"/>
        </a:p>
      </dgm:t>
    </dgm:pt>
    <dgm:pt modelId="{B4B9A51E-FA34-465E-B5B4-81CD76EB3FC2}" type="sibTrans" cxnId="{311348D8-FDE3-4C22-99F5-3B98C5F51F0D}">
      <dgm:prSet/>
      <dgm:spPr/>
      <dgm:t>
        <a:bodyPr/>
        <a:lstStyle/>
        <a:p>
          <a:endParaRPr lang="en-US"/>
        </a:p>
      </dgm:t>
    </dgm:pt>
    <dgm:pt modelId="{8321AB85-EA8C-4958-B404-B4C118CB3C18}">
      <dgm:prSet phldrT="[Text]"/>
      <dgm:spPr/>
      <dgm:t>
        <a:bodyPr/>
        <a:lstStyle/>
        <a:p>
          <a:r>
            <a:rPr lang="en-US" dirty="0" smtClean="0"/>
            <a:t>EOCA, tests, certification</a:t>
          </a:r>
          <a:endParaRPr lang="en-US" dirty="0"/>
        </a:p>
      </dgm:t>
    </dgm:pt>
    <dgm:pt modelId="{24ABE8B3-7220-436D-9636-F7B4C0B99576}" type="parTrans" cxnId="{129AEA77-5D2A-49D4-956D-99009974B6C5}">
      <dgm:prSet/>
      <dgm:spPr/>
      <dgm:t>
        <a:bodyPr/>
        <a:lstStyle/>
        <a:p>
          <a:endParaRPr lang="en-US"/>
        </a:p>
      </dgm:t>
    </dgm:pt>
    <dgm:pt modelId="{AA5F76CE-8FD4-4692-8BB1-EF84CF9D365E}" type="sibTrans" cxnId="{129AEA77-5D2A-49D4-956D-99009974B6C5}">
      <dgm:prSet/>
      <dgm:spPr/>
      <dgm:t>
        <a:bodyPr/>
        <a:lstStyle/>
        <a:p>
          <a:endParaRPr lang="en-US"/>
        </a:p>
      </dgm:t>
    </dgm:pt>
    <dgm:pt modelId="{6352CA33-6755-44BE-808F-400DA4CF80A7}">
      <dgm:prSet phldrT="[Text]"/>
      <dgm:spPr/>
      <dgm:t>
        <a:bodyPr/>
        <a:lstStyle/>
        <a:p>
          <a:r>
            <a:rPr lang="en-US" dirty="0" smtClean="0"/>
            <a:t>Career</a:t>
          </a:r>
          <a:endParaRPr lang="en-US" dirty="0"/>
        </a:p>
      </dgm:t>
    </dgm:pt>
    <dgm:pt modelId="{AEB59203-63BA-4A96-BADC-40BAEBD9AA40}" type="parTrans" cxnId="{82BAE5DD-3A79-4870-9019-1254385E0650}">
      <dgm:prSet/>
      <dgm:spPr/>
      <dgm:t>
        <a:bodyPr/>
        <a:lstStyle/>
        <a:p>
          <a:endParaRPr lang="en-US"/>
        </a:p>
      </dgm:t>
    </dgm:pt>
    <dgm:pt modelId="{AAB4CF73-4B9B-4AA0-9074-16C2D2AE00A1}" type="sibTrans" cxnId="{82BAE5DD-3A79-4870-9019-1254385E0650}">
      <dgm:prSet/>
      <dgm:spPr/>
      <dgm:t>
        <a:bodyPr/>
        <a:lstStyle/>
        <a:p>
          <a:endParaRPr lang="en-US"/>
        </a:p>
      </dgm:t>
    </dgm:pt>
    <dgm:pt modelId="{9614A323-64B1-4077-A841-022051EC749A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Career journal</a:t>
          </a:r>
          <a:endParaRPr lang="en-US" b="0" dirty="0">
            <a:solidFill>
              <a:schemeClr val="tx2"/>
            </a:solidFill>
          </a:endParaRPr>
        </a:p>
      </dgm:t>
    </dgm:pt>
    <dgm:pt modelId="{E5F6BCBD-B84E-4018-BE9E-BF57FF3B4B36}" type="parTrans" cxnId="{FC7BD086-74EA-4D6C-9657-E916D355F209}">
      <dgm:prSet/>
      <dgm:spPr/>
      <dgm:t>
        <a:bodyPr/>
        <a:lstStyle/>
        <a:p>
          <a:endParaRPr lang="en-US"/>
        </a:p>
      </dgm:t>
    </dgm:pt>
    <dgm:pt modelId="{FEC2A79F-8857-403A-A738-E8CE75C965E2}" type="sibTrans" cxnId="{FC7BD086-74EA-4D6C-9657-E916D355F209}">
      <dgm:prSet/>
      <dgm:spPr/>
      <dgm:t>
        <a:bodyPr/>
        <a:lstStyle/>
        <a:p>
          <a:endParaRPr lang="en-US"/>
        </a:p>
      </dgm:t>
    </dgm:pt>
    <dgm:pt modelId="{3D5CDB25-F8FA-444B-8D4A-1D29D0CBA282}">
      <dgm:prSet phldrT="[Text]"/>
      <dgm:spPr/>
      <dgm:t>
        <a:bodyPr/>
        <a:lstStyle/>
        <a:p>
          <a:r>
            <a:rPr lang="en-US" dirty="0" smtClean="0"/>
            <a:t>Internship research</a:t>
          </a:r>
          <a:endParaRPr lang="en-US" dirty="0"/>
        </a:p>
      </dgm:t>
    </dgm:pt>
    <dgm:pt modelId="{4C229933-AC16-44B7-98EC-4C0F07FABCB0}" type="parTrans" cxnId="{2E3C97E6-67D4-4948-B47A-1115C2B2979F}">
      <dgm:prSet/>
      <dgm:spPr/>
      <dgm:t>
        <a:bodyPr/>
        <a:lstStyle/>
        <a:p>
          <a:endParaRPr lang="en-US"/>
        </a:p>
      </dgm:t>
    </dgm:pt>
    <dgm:pt modelId="{189DA4C5-2A22-4C71-A806-7B4AB57767CC}" type="sibTrans" cxnId="{2E3C97E6-67D4-4948-B47A-1115C2B2979F}">
      <dgm:prSet/>
      <dgm:spPr/>
      <dgm:t>
        <a:bodyPr/>
        <a:lstStyle/>
        <a:p>
          <a:endParaRPr lang="en-US"/>
        </a:p>
      </dgm:t>
    </dgm:pt>
    <dgm:pt modelId="{7FCE83D9-631B-4420-BBFC-CA0AFA59F747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C61EC981-13FA-4710-B079-D35692EEB764}" type="parTrans" cxnId="{E572418E-4340-4448-940D-253A2FA3B9B3}">
      <dgm:prSet/>
      <dgm:spPr/>
      <dgm:t>
        <a:bodyPr/>
        <a:lstStyle/>
        <a:p>
          <a:endParaRPr lang="en-US"/>
        </a:p>
      </dgm:t>
    </dgm:pt>
    <dgm:pt modelId="{1B48A0DE-4031-4D45-86A1-94CDAF68824A}" type="sibTrans" cxnId="{E572418E-4340-4448-940D-253A2FA3B9B3}">
      <dgm:prSet/>
      <dgm:spPr/>
      <dgm:t>
        <a:bodyPr/>
        <a:lstStyle/>
        <a:p>
          <a:endParaRPr lang="en-US"/>
        </a:p>
      </dgm:t>
    </dgm:pt>
    <dgm:pt modelId="{DB9FB862-4759-4D6A-84F3-01524B92723B}">
      <dgm:prSet phldrT="[Text]"/>
      <dgm:spPr/>
      <dgm:t>
        <a:bodyPr/>
        <a:lstStyle/>
        <a:p>
          <a:r>
            <a:rPr lang="en-US" b="0" dirty="0" smtClean="0">
              <a:solidFill>
                <a:schemeClr val="tx2"/>
              </a:solidFill>
            </a:rPr>
            <a:t>Final presentation (mock trial)</a:t>
          </a:r>
          <a:endParaRPr lang="en-US" b="0" dirty="0">
            <a:solidFill>
              <a:schemeClr val="tx2"/>
            </a:solidFill>
          </a:endParaRPr>
        </a:p>
      </dgm:t>
    </dgm:pt>
    <dgm:pt modelId="{CD1EE44C-3116-420B-89E3-1D797CB25D34}" type="parTrans" cxnId="{70CAB4FC-3D17-49C2-8A7B-F387031FCDCA}">
      <dgm:prSet/>
      <dgm:spPr/>
      <dgm:t>
        <a:bodyPr/>
        <a:lstStyle/>
        <a:p>
          <a:endParaRPr lang="en-US"/>
        </a:p>
      </dgm:t>
    </dgm:pt>
    <dgm:pt modelId="{4BD4D4A5-043E-4ED5-A5CA-8D46DADC3150}" type="sibTrans" cxnId="{70CAB4FC-3D17-49C2-8A7B-F387031FCDCA}">
      <dgm:prSet/>
      <dgm:spPr/>
      <dgm:t>
        <a:bodyPr/>
        <a:lstStyle/>
        <a:p>
          <a:endParaRPr lang="en-US"/>
        </a:p>
      </dgm:t>
    </dgm:pt>
    <dgm:pt modelId="{50451020-5E1A-4778-9E8D-169182A36191}">
      <dgm:prSet phldrT="[Text]"/>
      <dgm:spPr/>
      <dgm:t>
        <a:bodyPr/>
        <a:lstStyle/>
        <a:p>
          <a:r>
            <a:rPr lang="en-US" dirty="0" smtClean="0"/>
            <a:t>Lab project (Innovation Fair)</a:t>
          </a:r>
          <a:endParaRPr lang="en-US" dirty="0"/>
        </a:p>
      </dgm:t>
    </dgm:pt>
    <dgm:pt modelId="{7DFC3849-4A12-49FB-B614-8AFD597CCB9E}" type="parTrans" cxnId="{0F86DBDB-3C4F-4C84-981B-7F4CA2A8EAF3}">
      <dgm:prSet/>
      <dgm:spPr/>
      <dgm:t>
        <a:bodyPr/>
        <a:lstStyle/>
        <a:p>
          <a:endParaRPr lang="en-US"/>
        </a:p>
      </dgm:t>
    </dgm:pt>
    <dgm:pt modelId="{EEDE2474-4F18-4F59-8E58-6382D253E514}" type="sibTrans" cxnId="{0F86DBDB-3C4F-4C84-981B-7F4CA2A8EAF3}">
      <dgm:prSet/>
      <dgm:spPr/>
      <dgm:t>
        <a:bodyPr/>
        <a:lstStyle/>
        <a:p>
          <a:endParaRPr lang="en-US"/>
        </a:p>
      </dgm:t>
    </dgm:pt>
    <dgm:pt modelId="{97445488-4FD1-438B-9C5B-0E703DC0FDE7}">
      <dgm:prSet phldrT="[Text]"/>
      <dgm:spPr/>
      <dgm:t>
        <a:bodyPr/>
        <a:lstStyle/>
        <a:p>
          <a:r>
            <a:rPr lang="en-US" dirty="0" smtClean="0"/>
            <a:t>Volunteering, science fair</a:t>
          </a:r>
          <a:endParaRPr lang="en-US" dirty="0"/>
        </a:p>
      </dgm:t>
    </dgm:pt>
    <dgm:pt modelId="{B308B4B2-D482-4172-8EE9-87F5B3E89CDE}" type="parTrans" cxnId="{BE215EDA-7859-422A-80B1-4D058AF8B8B6}">
      <dgm:prSet/>
      <dgm:spPr/>
      <dgm:t>
        <a:bodyPr/>
        <a:lstStyle/>
        <a:p>
          <a:endParaRPr lang="en-US"/>
        </a:p>
      </dgm:t>
    </dgm:pt>
    <dgm:pt modelId="{1B3C11CC-A924-48EF-8C26-51EA7146E818}" type="sibTrans" cxnId="{BE215EDA-7859-422A-80B1-4D058AF8B8B6}">
      <dgm:prSet/>
      <dgm:spPr/>
      <dgm:t>
        <a:bodyPr/>
        <a:lstStyle/>
        <a:p>
          <a:endParaRPr lang="en-US"/>
        </a:p>
      </dgm:t>
    </dgm:pt>
    <dgm:pt modelId="{F2BBB9AE-52D9-433F-BB64-851789655B5A}">
      <dgm:prSet phldrT="[Text]"/>
      <dgm:spPr/>
      <dgm:t>
        <a:bodyPr/>
        <a:lstStyle/>
        <a:p>
          <a:r>
            <a:rPr lang="en-US" dirty="0" smtClean="0"/>
            <a:t>Field trips</a:t>
          </a:r>
          <a:endParaRPr lang="en-US" dirty="0"/>
        </a:p>
      </dgm:t>
    </dgm:pt>
    <dgm:pt modelId="{B986669F-142C-4881-A71D-654286B2064E}" type="parTrans" cxnId="{6BBA398F-0F42-46F4-BD56-AF30A0792D8B}">
      <dgm:prSet/>
      <dgm:spPr/>
      <dgm:t>
        <a:bodyPr/>
        <a:lstStyle/>
        <a:p>
          <a:endParaRPr lang="en-US"/>
        </a:p>
      </dgm:t>
    </dgm:pt>
    <dgm:pt modelId="{DB425E67-6AA1-4114-9A91-08134FE2701B}" type="sibTrans" cxnId="{6BBA398F-0F42-46F4-BD56-AF30A0792D8B}">
      <dgm:prSet/>
      <dgm:spPr/>
      <dgm:t>
        <a:bodyPr/>
        <a:lstStyle/>
        <a:p>
          <a:endParaRPr lang="en-US"/>
        </a:p>
      </dgm:t>
    </dgm:pt>
    <dgm:pt modelId="{80DD067E-BF86-433B-A309-932B4F4C75CC}">
      <dgm:prSet phldrT="[Text]"/>
      <dgm:spPr/>
      <dgm:t>
        <a:bodyPr/>
        <a:lstStyle/>
        <a:p>
          <a:r>
            <a:rPr lang="en-US" dirty="0" smtClean="0"/>
            <a:t>Speakers/visits</a:t>
          </a:r>
          <a:endParaRPr lang="en-US" dirty="0"/>
        </a:p>
      </dgm:t>
    </dgm:pt>
    <dgm:pt modelId="{174F00F5-0B93-4CC6-8076-AFE8C7F14608}" type="parTrans" cxnId="{C7A118B6-9501-4DE2-8EB1-0CEDAF375CB1}">
      <dgm:prSet/>
      <dgm:spPr/>
      <dgm:t>
        <a:bodyPr/>
        <a:lstStyle/>
        <a:p>
          <a:endParaRPr lang="en-US"/>
        </a:p>
      </dgm:t>
    </dgm:pt>
    <dgm:pt modelId="{634D2CF9-F4BB-4C58-9680-170327797244}" type="sibTrans" cxnId="{C7A118B6-9501-4DE2-8EB1-0CEDAF375CB1}">
      <dgm:prSet/>
      <dgm:spPr/>
      <dgm:t>
        <a:bodyPr/>
        <a:lstStyle/>
        <a:p>
          <a:endParaRPr lang="en-US"/>
        </a:p>
      </dgm:t>
    </dgm:pt>
    <dgm:pt modelId="{F8ED1418-511C-4B6F-92B9-45A1A7863DAF}">
      <dgm:prSet phldrT="[Text]"/>
      <dgm:spPr/>
      <dgm:t>
        <a:bodyPr/>
        <a:lstStyle/>
        <a:p>
          <a:r>
            <a:rPr lang="en-US" dirty="0" smtClean="0"/>
            <a:t>Career choice</a:t>
          </a:r>
          <a:endParaRPr lang="en-US" dirty="0"/>
        </a:p>
      </dgm:t>
    </dgm:pt>
    <dgm:pt modelId="{601D1721-36D1-4EE7-B944-ADB7B5F90DC6}" type="parTrans" cxnId="{FD3EA830-F26A-451B-BCB6-A64D8DA36B41}">
      <dgm:prSet/>
      <dgm:spPr/>
      <dgm:t>
        <a:bodyPr/>
        <a:lstStyle/>
        <a:p>
          <a:endParaRPr lang="en-US"/>
        </a:p>
      </dgm:t>
    </dgm:pt>
    <dgm:pt modelId="{A611C0F7-FDD4-4952-9DB9-F1CC8009EF14}" type="sibTrans" cxnId="{FD3EA830-F26A-451B-BCB6-A64D8DA36B41}">
      <dgm:prSet/>
      <dgm:spPr/>
      <dgm:t>
        <a:bodyPr/>
        <a:lstStyle/>
        <a:p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5"/>
      <dgm:spPr/>
      <dgm:t>
        <a:bodyPr/>
        <a:lstStyle/>
        <a:p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5"/>
      <dgm:spPr/>
      <dgm:t>
        <a:bodyPr/>
        <a:lstStyle/>
        <a:p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5"/>
      <dgm:spPr/>
      <dgm:t>
        <a:bodyPr/>
        <a:lstStyle/>
        <a:p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5"/>
      <dgm:spPr/>
      <dgm:t>
        <a:bodyPr/>
        <a:lstStyle/>
        <a:p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/>
        <a:lstStyle/>
        <a:p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5"/>
      <dgm:spPr/>
      <dgm:t>
        <a:bodyPr/>
        <a:lstStyle/>
        <a:p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5"/>
      <dgm:spPr/>
      <dgm:t>
        <a:bodyPr/>
        <a:lstStyle/>
        <a:p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5"/>
      <dgm:spPr/>
      <dgm:t>
        <a:bodyPr/>
        <a:lstStyle/>
        <a:p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3CF03-CC39-4DF8-BB9D-2FDBCACAE9FF}" type="pres">
      <dgm:prSet presAssocID="{97445488-4FD1-438B-9C5B-0E703DC0FDE7}" presName="comp" presStyleCnt="0"/>
      <dgm:spPr/>
    </dgm:pt>
    <dgm:pt modelId="{CDAE52E8-1232-49B8-B03D-A1D13893496F}" type="pres">
      <dgm:prSet presAssocID="{97445488-4FD1-438B-9C5B-0E703DC0FDE7}" presName="child" presStyleLbl="bgAccFollowNode1" presStyleIdx="7" presStyleCnt="15"/>
      <dgm:spPr/>
      <dgm:t>
        <a:bodyPr/>
        <a:lstStyle/>
        <a:p>
          <a:endParaRPr lang="en-US"/>
        </a:p>
      </dgm:t>
    </dgm:pt>
    <dgm:pt modelId="{044D7D18-75F8-4BF0-AEC6-62580D6709B2}" type="pres">
      <dgm:prSet presAssocID="{97445488-4FD1-438B-9C5B-0E703DC0FDE7}" presName="childTx" presStyleLbl="bgAccFollow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/>
        <a:lstStyle/>
        <a:p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8" presStyleCnt="15"/>
      <dgm:spPr/>
      <dgm:t>
        <a:bodyPr/>
        <a:lstStyle/>
        <a:p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9" presStyleCnt="15"/>
      <dgm:spPr/>
      <dgm:t>
        <a:bodyPr/>
        <a:lstStyle/>
        <a:p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7595C-8036-43C0-9624-605A68F3EC59}" type="pres">
      <dgm:prSet presAssocID="{F2BBB9AE-52D9-433F-BB64-851789655B5A}" presName="comp" presStyleCnt="0"/>
      <dgm:spPr/>
    </dgm:pt>
    <dgm:pt modelId="{4BC355BD-E76E-4304-9CCC-8549D7851FBE}" type="pres">
      <dgm:prSet presAssocID="{F2BBB9AE-52D9-433F-BB64-851789655B5A}" presName="child" presStyleLbl="bgAccFollowNode1" presStyleIdx="10" presStyleCnt="15"/>
      <dgm:spPr/>
      <dgm:t>
        <a:bodyPr/>
        <a:lstStyle/>
        <a:p>
          <a:endParaRPr lang="en-US"/>
        </a:p>
      </dgm:t>
    </dgm:pt>
    <dgm:pt modelId="{04F37F50-E70C-409C-A9ED-EABDC3500E0C}" type="pres">
      <dgm:prSet presAssocID="{F2BBB9AE-52D9-433F-BB64-851789655B5A}" presName="childTx" presStyleLbl="bgAccFollow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B66AF-5B43-4E48-9CB5-4B1DCC090CD9}" type="pres">
      <dgm:prSet presAssocID="{80DD067E-BF86-433B-A309-932B4F4C75CC}" presName="comp" presStyleCnt="0"/>
      <dgm:spPr/>
    </dgm:pt>
    <dgm:pt modelId="{80274103-F73A-406A-941E-CDD1B08920F8}" type="pres">
      <dgm:prSet presAssocID="{80DD067E-BF86-433B-A309-932B4F4C75CC}" presName="child" presStyleLbl="bgAccFollowNode1" presStyleIdx="11" presStyleCnt="15"/>
      <dgm:spPr/>
      <dgm:t>
        <a:bodyPr/>
        <a:lstStyle/>
        <a:p>
          <a:endParaRPr lang="en-US"/>
        </a:p>
      </dgm:t>
    </dgm:pt>
    <dgm:pt modelId="{66840AE3-2989-4166-ACF2-30E98C0847B8}" type="pres">
      <dgm:prSet presAssocID="{80DD067E-BF86-433B-A309-932B4F4C75CC}" presName="childTx" presStyleLbl="bg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/>
        <a:lstStyle/>
        <a:p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12" presStyleCnt="15"/>
      <dgm:spPr/>
      <dgm:t>
        <a:bodyPr/>
        <a:lstStyle/>
        <a:p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3" presStyleCnt="15"/>
      <dgm:spPr/>
      <dgm:t>
        <a:bodyPr/>
        <a:lstStyle/>
        <a:p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F8FD0-F94C-4EA1-A13C-D0DD7FF6D59B}" type="pres">
      <dgm:prSet presAssocID="{F8ED1418-511C-4B6F-92B9-45A1A7863DAF}" presName="comp" presStyleCnt="0"/>
      <dgm:spPr/>
    </dgm:pt>
    <dgm:pt modelId="{DE0595B8-568F-4CED-B3FA-6AB67D54EAC1}" type="pres">
      <dgm:prSet presAssocID="{F8ED1418-511C-4B6F-92B9-45A1A7863DAF}" presName="child" presStyleLbl="bgAccFollowNode1" presStyleIdx="14" presStyleCnt="15"/>
      <dgm:spPr/>
      <dgm:t>
        <a:bodyPr/>
        <a:lstStyle/>
        <a:p>
          <a:endParaRPr lang="en-US"/>
        </a:p>
      </dgm:t>
    </dgm:pt>
    <dgm:pt modelId="{12D9BB6D-C7C3-43E5-AAF7-044D1C07D5A6}" type="pres">
      <dgm:prSet presAssocID="{F8ED1418-511C-4B6F-92B9-45A1A7863DAF}" presName="childTx" presStyleLbl="bg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D8E2574-FD66-40D4-90AA-4C1DEB129E4D}" type="presOf" srcId="{F2BBB9AE-52D9-433F-BB64-851789655B5A}" destId="{4BC355BD-E76E-4304-9CCC-8549D7851FBE}" srcOrd="0" destOrd="0" presId="urn:microsoft.com/office/officeart/2005/8/layout/hList9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6D37EAC8-8DB9-4706-87E0-2E0DD13A1308}" type="presOf" srcId="{80DD067E-BF86-433B-A309-932B4F4C75CC}" destId="{80274103-F73A-406A-941E-CDD1B08920F8}" srcOrd="0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BE215EDA-7859-422A-80B1-4D058AF8B8B6}" srcId="{F2881FB1-6580-4F21-A283-BFAA6F91D5D2}" destId="{97445488-4FD1-438B-9C5B-0E703DC0FDE7}" srcOrd="3" destOrd="0" parTransId="{B308B4B2-D482-4172-8EE9-87F5B3E89CDE}" sibTransId="{1B3C11CC-A924-48EF-8C26-51EA7146E818}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4E46637-47E2-4FE4-A6E4-EDBE2EBF37E5}" type="presOf" srcId="{F8ED1418-511C-4B6F-92B9-45A1A7863DAF}" destId="{DE0595B8-568F-4CED-B3FA-6AB67D54EAC1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424AF19-A852-474C-A56D-38C864A255C2}" type="presOf" srcId="{F2BBB9AE-52D9-433F-BB64-851789655B5A}" destId="{04F37F50-E70C-409C-A9ED-EABDC3500E0C}" srcOrd="1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3678545B-F4DD-4EBF-97B8-7EC23FBD25B1}" type="presOf" srcId="{80DD067E-BF86-433B-A309-932B4F4C75CC}" destId="{66840AE3-2989-4166-ACF2-30E98C0847B8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3997B7BC-88E6-4669-B08D-81FFDAC219BE}" type="presOf" srcId="{97445488-4FD1-438B-9C5B-0E703DC0FDE7}" destId="{CDAE52E8-1232-49B8-B03D-A1D13893496F}" srcOrd="0" destOrd="0" presId="urn:microsoft.com/office/officeart/2005/8/layout/hList9"/>
    <dgm:cxn modelId="{C7A118B6-9501-4DE2-8EB1-0CEDAF375CB1}" srcId="{6352CA33-6755-44BE-808F-400DA4CF80A7}" destId="{80DD067E-BF86-433B-A309-932B4F4C75CC}" srcOrd="3" destOrd="0" parTransId="{174F00F5-0B93-4CC6-8076-AFE8C7F14608}" sibTransId="{634D2CF9-F4BB-4C58-9680-170327797244}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AC00E665-CA32-40C4-9C5B-E423425A69BF}" type="presOf" srcId="{97445488-4FD1-438B-9C5B-0E703DC0FDE7}" destId="{044D7D18-75F8-4BF0-AEC6-62580D6709B2}" srcOrd="1" destOrd="0" presId="urn:microsoft.com/office/officeart/2005/8/layout/hList9"/>
    <dgm:cxn modelId="{FD3EA830-F26A-451B-BCB6-A64D8DA36B41}" srcId="{7FCE83D9-631B-4420-BBFC-CA0AFA59F747}" destId="{F8ED1418-511C-4B6F-92B9-45A1A7863DAF}" srcOrd="2" destOrd="0" parTransId="{601D1721-36D1-4EE7-B944-ADB7B5F90DC6}" sibTransId="{A611C0F7-FDD4-4952-9DB9-F1CC8009EF14}"/>
    <dgm:cxn modelId="{67DB9AF3-3B1D-43F9-9D2D-856DE921D27F}" type="presOf" srcId="{F8ED1418-511C-4B6F-92B9-45A1A7863DAF}" destId="{12D9BB6D-C7C3-43E5-AAF7-044D1C07D5A6}" srcOrd="1" destOrd="0" presId="urn:microsoft.com/office/officeart/2005/8/layout/hList9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6BBA398F-0F42-46F4-BD56-AF30A0792D8B}" srcId="{6352CA33-6755-44BE-808F-400DA4CF80A7}" destId="{F2BBB9AE-52D9-433F-BB64-851789655B5A}" srcOrd="2" destOrd="0" parTransId="{B986669F-142C-4881-A71D-654286B2064E}" sibTransId="{DB425E67-6AA1-4114-9A91-08134FE2701B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EBB9AC00-5621-4804-84D5-A52D5C648FDB}" type="presParOf" srcId="{6E53DEF7-499E-42EE-802D-59B2F8915392}" destId="{CF73CF03-CC39-4DF8-BB9D-2FDBCACAE9FF}" srcOrd="4" destOrd="0" presId="urn:microsoft.com/office/officeart/2005/8/layout/hList9"/>
    <dgm:cxn modelId="{5DF2F336-1E69-429D-AF1A-AC59B396CADE}" type="presParOf" srcId="{CF73CF03-CC39-4DF8-BB9D-2FDBCACAE9FF}" destId="{CDAE52E8-1232-49B8-B03D-A1D13893496F}" srcOrd="0" destOrd="0" presId="urn:microsoft.com/office/officeart/2005/8/layout/hList9"/>
    <dgm:cxn modelId="{188AB133-28AD-48C6-B02A-D1744AD95E51}" type="presParOf" srcId="{CF73CF03-CC39-4DF8-BB9D-2FDBCACAE9FF}" destId="{044D7D18-75F8-4BF0-AEC6-62580D6709B2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3ADD64F4-D2E7-4575-886F-287DA46187A2}" type="presParOf" srcId="{7B0C2EAE-70CB-4160-863D-210C3C66D5FD}" destId="{B977595C-8036-43C0-9624-605A68F3EC59}" srcOrd="3" destOrd="0" presId="urn:microsoft.com/office/officeart/2005/8/layout/hList9"/>
    <dgm:cxn modelId="{BA9F7352-64DF-407F-A14C-0FA232BF67EF}" type="presParOf" srcId="{B977595C-8036-43C0-9624-605A68F3EC59}" destId="{4BC355BD-E76E-4304-9CCC-8549D7851FBE}" srcOrd="0" destOrd="0" presId="urn:microsoft.com/office/officeart/2005/8/layout/hList9"/>
    <dgm:cxn modelId="{BDADE0D9-81E2-452B-BA59-66A0479F2D19}" type="presParOf" srcId="{B977595C-8036-43C0-9624-605A68F3EC59}" destId="{04F37F50-E70C-409C-A9ED-EABDC3500E0C}" srcOrd="1" destOrd="0" presId="urn:microsoft.com/office/officeart/2005/8/layout/hList9"/>
    <dgm:cxn modelId="{F615D437-6666-481E-9A5F-953A6D204509}" type="presParOf" srcId="{7B0C2EAE-70CB-4160-863D-210C3C66D5FD}" destId="{65CB66AF-5B43-4E48-9CB5-4B1DCC090CD9}" srcOrd="4" destOrd="0" presId="urn:microsoft.com/office/officeart/2005/8/layout/hList9"/>
    <dgm:cxn modelId="{664BE767-C938-4E41-B0B9-8E25D38211ED}" type="presParOf" srcId="{65CB66AF-5B43-4E48-9CB5-4B1DCC090CD9}" destId="{80274103-F73A-406A-941E-CDD1B08920F8}" srcOrd="0" destOrd="0" presId="urn:microsoft.com/office/officeart/2005/8/layout/hList9"/>
    <dgm:cxn modelId="{5E06F4A7-3752-400D-ADBE-8674CD5D4346}" type="presParOf" srcId="{65CB66AF-5B43-4E48-9CB5-4B1DCC090CD9}" destId="{66840AE3-2989-4166-ACF2-30E98C0847B8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DDF08E9D-A0DA-4146-979E-05ECDC020B1C}" type="presParOf" srcId="{F85FFCDF-8E5F-492B-B22D-55A08EACE783}" destId="{A37F8FD0-F94C-4EA1-A13C-D0DD7FF6D59B}" srcOrd="3" destOrd="0" presId="urn:microsoft.com/office/officeart/2005/8/layout/hList9"/>
    <dgm:cxn modelId="{6999C09C-125E-46AD-9F84-EC87A22C4DAF}" type="presParOf" srcId="{A37F8FD0-F94C-4EA1-A13C-D0DD7FF6D59B}" destId="{DE0595B8-568F-4CED-B3FA-6AB67D54EAC1}" srcOrd="0" destOrd="0" presId="urn:microsoft.com/office/officeart/2005/8/layout/hList9"/>
    <dgm:cxn modelId="{605297A8-0766-46DB-B4D8-E2E3801DD4A1}" type="presParOf" srcId="{A37F8FD0-F94C-4EA1-A13C-D0DD7FF6D59B}" destId="{12D9BB6D-C7C3-43E5-AAF7-044D1C07D5A6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50"/>
              </a:solidFill>
            </a:rPr>
            <a:t>Principles of Biomedical Science</a:t>
          </a:r>
          <a:endParaRPr lang="en-US" sz="1300" b="1" kern="1200" dirty="0">
            <a:solidFill>
              <a:srgbClr val="00B050"/>
            </a:solidFill>
          </a:endParaRPr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Forensics mystery class</a:t>
          </a:r>
          <a:endParaRPr lang="en-US" sz="1300" kern="1200" dirty="0"/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Diabetes, Sickle Cell Anemia</a:t>
          </a:r>
          <a:endParaRPr lang="en-US" sz="1300" kern="1200" dirty="0"/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Heart Disease, Infectious Disease</a:t>
          </a:r>
          <a:endParaRPr lang="en-US" sz="1300" kern="120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PBS</a:t>
          </a:r>
          <a:endParaRPr lang="en-US" sz="2700" kern="120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B0F0"/>
              </a:solidFill>
            </a:rPr>
            <a:t>Human Body Systems</a:t>
          </a:r>
          <a:endParaRPr lang="en-US" sz="1300" b="1" kern="1200" dirty="0">
            <a:solidFill>
              <a:srgbClr val="00B0F0"/>
            </a:solidFill>
          </a:endParaRPr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Medical mystery class</a:t>
          </a:r>
          <a:endParaRPr lang="en-US" sz="1300" kern="1200" dirty="0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Identity, communication, and power</a:t>
          </a:r>
          <a:endParaRPr lang="en-US" sz="1300" kern="1200" dirty="0"/>
        </a:p>
      </dsp:txBody>
      <dsp:txXfrm>
        <a:off x="3607337" y="2489494"/>
        <a:ext cx="1282015" cy="1017981"/>
      </dsp:txXfrm>
    </dsp:sp>
    <dsp:sp modelId="{CDAE52E8-1232-49B8-B03D-A1D13893496F}">
      <dsp:nvSpPr>
        <dsp:cNvPr id="0" name=""/>
        <dsp:cNvSpPr/>
      </dsp:nvSpPr>
      <dsp:spPr>
        <a:xfrm>
          <a:off x="3363143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Movement, protection, and homeostasis</a:t>
          </a:r>
          <a:endParaRPr lang="en-US" sz="1300" kern="1200" dirty="0"/>
        </a:p>
      </dsp:txBody>
      <dsp:txXfrm>
        <a:off x="3607337" y="3507476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HBS</a:t>
          </a:r>
          <a:endParaRPr lang="en-US" sz="2700" kern="1200" dirty="0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0070C0"/>
              </a:solidFill>
            </a:rPr>
            <a:t>Medical Interventions</a:t>
          </a:r>
          <a:endParaRPr lang="en-US" sz="1300" b="1" kern="1200" dirty="0">
            <a:solidFill>
              <a:srgbClr val="0070C0"/>
            </a:solidFill>
          </a:endParaRPr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(not available)</a:t>
          </a:r>
          <a:endParaRPr lang="en-US" sz="1300" kern="1200" dirty="0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</a:t>
          </a:r>
          <a:endParaRPr lang="en-US" sz="2700" kern="1200" dirty="0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rgbClr val="7030A0"/>
              </a:solidFill>
            </a:rPr>
            <a:t>Biomedical Innovation</a:t>
          </a:r>
          <a:endParaRPr lang="en-US" sz="1300" b="1" kern="1200" dirty="0">
            <a:solidFill>
              <a:srgbClr val="7030A0"/>
            </a:solidFill>
          </a:endParaRPr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(not available)</a:t>
          </a:r>
          <a:endParaRPr lang="en-US" sz="1300" kern="1200" dirty="0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</a:t>
          </a:r>
          <a:endParaRPr lang="en-US" sz="2700" kern="1200" dirty="0"/>
        </a:p>
      </dsp:txBody>
      <dsp:txXfrm>
        <a:off x="7785534" y="195547"/>
        <a:ext cx="719462" cy="719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2"/>
              </a:solidFill>
            </a:rPr>
            <a:t>PLTW Deliverables </a:t>
          </a:r>
          <a:endParaRPr lang="en-US" sz="1300" b="0" kern="1200" dirty="0">
            <a:solidFill>
              <a:schemeClr val="tx2"/>
            </a:solidFill>
          </a:endParaRPr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Additional projects</a:t>
          </a:r>
          <a:endParaRPr lang="en-US" sz="1300" kern="1200" dirty="0"/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Lab </a:t>
          </a:r>
          <a:r>
            <a:rPr lang="en-US" sz="1300" kern="1200" dirty="0" err="1" smtClean="0"/>
            <a:t>practicals</a:t>
          </a:r>
          <a:endParaRPr lang="en-US" sz="1300" kern="1200" dirty="0"/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Tests</a:t>
          </a:r>
          <a:endParaRPr lang="en-US" sz="1300" kern="120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Grades</a:t>
          </a:r>
          <a:endParaRPr lang="en-US" sz="1500" kern="120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2"/>
              </a:solidFill>
            </a:rPr>
            <a:t>Classwork</a:t>
          </a:r>
          <a:endParaRPr lang="en-US" sz="1300" b="0" kern="1200" dirty="0">
            <a:solidFill>
              <a:schemeClr val="tx2"/>
            </a:solidFill>
          </a:endParaRPr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Presentations</a:t>
          </a:r>
          <a:endParaRPr lang="en-US" sz="1300" kern="1200" dirty="0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EOCA, tests, certification</a:t>
          </a:r>
          <a:endParaRPr lang="en-US" sz="1300" kern="1200" dirty="0"/>
        </a:p>
      </dsp:txBody>
      <dsp:txXfrm>
        <a:off x="3607337" y="2489494"/>
        <a:ext cx="1282015" cy="1017981"/>
      </dsp:txXfrm>
    </dsp:sp>
    <dsp:sp modelId="{CDAE52E8-1232-49B8-B03D-A1D13893496F}">
      <dsp:nvSpPr>
        <dsp:cNvPr id="0" name=""/>
        <dsp:cNvSpPr/>
      </dsp:nvSpPr>
      <dsp:spPr>
        <a:xfrm>
          <a:off x="3363143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Volunteering, science fair</a:t>
          </a:r>
          <a:endParaRPr lang="en-US" sz="1300" kern="1200" dirty="0"/>
        </a:p>
      </dsp:txBody>
      <dsp:txXfrm>
        <a:off x="3607337" y="3507476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Work</a:t>
          </a:r>
          <a:endParaRPr lang="en-US" sz="1500" kern="1200" dirty="0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2"/>
              </a:solidFill>
            </a:rPr>
            <a:t>Career journal</a:t>
          </a:r>
          <a:endParaRPr lang="en-US" sz="1300" b="0" kern="1200" dirty="0">
            <a:solidFill>
              <a:schemeClr val="tx2"/>
            </a:solidFill>
          </a:endParaRPr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Internship research</a:t>
          </a:r>
          <a:endParaRPr lang="en-US" sz="1300" kern="1200" dirty="0"/>
        </a:p>
      </dsp:txBody>
      <dsp:txXfrm>
        <a:off x="6151018" y="1471513"/>
        <a:ext cx="1282015" cy="1017981"/>
      </dsp:txXfrm>
    </dsp:sp>
    <dsp:sp modelId="{4BC355BD-E76E-4304-9CCC-8549D7851FBE}">
      <dsp:nvSpPr>
        <dsp:cNvPr id="0" name=""/>
        <dsp:cNvSpPr/>
      </dsp:nvSpPr>
      <dsp:spPr>
        <a:xfrm>
          <a:off x="5906825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Field trips</a:t>
          </a:r>
          <a:endParaRPr lang="en-US" sz="1300" kern="1200" dirty="0"/>
        </a:p>
      </dsp:txBody>
      <dsp:txXfrm>
        <a:off x="6151018" y="2489494"/>
        <a:ext cx="1282015" cy="1017981"/>
      </dsp:txXfrm>
    </dsp:sp>
    <dsp:sp modelId="{80274103-F73A-406A-941E-CDD1B08920F8}">
      <dsp:nvSpPr>
        <dsp:cNvPr id="0" name=""/>
        <dsp:cNvSpPr/>
      </dsp:nvSpPr>
      <dsp:spPr>
        <a:xfrm>
          <a:off x="5906825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Speakers/visits</a:t>
          </a:r>
          <a:endParaRPr lang="en-US" sz="1300" kern="1200" dirty="0"/>
        </a:p>
      </dsp:txBody>
      <dsp:txXfrm>
        <a:off x="6151018" y="3507476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Career</a:t>
          </a:r>
          <a:endParaRPr lang="en-US" sz="1500" kern="1200" dirty="0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chemeClr val="tx2"/>
              </a:solidFill>
            </a:rPr>
            <a:t>Final presentation (mock trial)</a:t>
          </a:r>
          <a:endParaRPr lang="en-US" sz="1300" b="0" kern="1200" dirty="0">
            <a:solidFill>
              <a:schemeClr val="tx2"/>
            </a:solidFill>
          </a:endParaRPr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Lab project (Innovation Fair)</a:t>
          </a:r>
          <a:endParaRPr lang="en-US" sz="1300" kern="1200" dirty="0"/>
        </a:p>
      </dsp:txBody>
      <dsp:txXfrm>
        <a:off x="8694700" y="1471513"/>
        <a:ext cx="1282015" cy="1017981"/>
      </dsp:txXfrm>
    </dsp:sp>
    <dsp:sp modelId="{DE0595B8-568F-4CED-B3FA-6AB67D54EAC1}">
      <dsp:nvSpPr>
        <dsp:cNvPr id="0" name=""/>
        <dsp:cNvSpPr/>
      </dsp:nvSpPr>
      <dsp:spPr>
        <a:xfrm>
          <a:off x="8450507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Career choice</a:t>
          </a:r>
          <a:endParaRPr lang="en-US" sz="1300" kern="1200" dirty="0"/>
        </a:p>
      </dsp:txBody>
      <dsp:txXfrm>
        <a:off x="8694700" y="2489494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Projects</a:t>
          </a:r>
          <a:endParaRPr lang="en-US" sz="1500" kern="1200" dirty="0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8/16/2018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8/16/2018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8/16/2018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BIOMED</a:t>
            </a:r>
            <a:br>
              <a:rPr lang="en-US" dirty="0" smtClean="0"/>
            </a:br>
            <a:r>
              <a:rPr lang="en-US" dirty="0" smtClean="0"/>
              <a:t>PLTW: PBS + HBS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Overview of Principles of Biomedical Science and Human Body Systems classes (from PLTW)</a:t>
            </a:r>
          </a:p>
          <a:p>
            <a:endParaRPr lang="en-US" dirty="0"/>
          </a:p>
          <a:p>
            <a:r>
              <a:rPr lang="en-US" dirty="0" smtClean="0"/>
              <a:t>2018-2019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19124"/>
          <a:stretch/>
        </p:blipFill>
        <p:spPr>
          <a:xfrm>
            <a:off x="6981063" y="1310656"/>
            <a:ext cx="5164321" cy="42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Fair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Creativity and invention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Fair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= HISEF (super science fair)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fair </a:t>
            </a:r>
            <a:r>
              <a:rPr lang="en-US" dirty="0" smtClean="0"/>
              <a:t>for Chandler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 February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Science fair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Demonstrations of CTE classes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Competition for CTE/Science clubs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Class project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Research and science report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243" y="1944414"/>
            <a:ext cx="7047703" cy="37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HOSA (and more?)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= HOSA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Club to support the class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Provides practice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Opportunities to compete and earn achievements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Networking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Other things that class cannot fit 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Speakers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Field trips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Activities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Certifications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667" r="3667" b="25574"/>
          <a:stretch/>
        </p:blipFill>
        <p:spPr>
          <a:xfrm>
            <a:off x="4654669" y="2483068"/>
            <a:ext cx="6430912" cy="340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670" y="1481959"/>
            <a:ext cx="6430911" cy="231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Board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and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1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Advisory Board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= Booster/rotary/PTO/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Community support group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Professionals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Parents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Professors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Teachers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Topics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Fundraising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Volunteering and internship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Scholarship/other awards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670" y="1681655"/>
            <a:ext cx="6428319" cy="39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6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college credit!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Enrollment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= or just college credit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PLTW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PLTW course completion (+ qualifying grade)</a:t>
            </a:r>
          </a:p>
          <a:p>
            <a:pPr lvl="1"/>
            <a:endParaRPr lang="en-US" dirty="0" smtClean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40" y="1875439"/>
            <a:ext cx="39909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CCHS Class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Norms, grades, and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7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Content Layout with SmartArt</a:t>
            </a:r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45441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81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4646"/>
                </a:solidFill>
              </a:rPr>
              <a:t>Features</a:t>
            </a:r>
            <a:r>
              <a:rPr lang="en-US" dirty="0" smtClean="0"/>
              <a:t> of CCHS </a:t>
            </a:r>
            <a:r>
              <a:rPr lang="en-US" dirty="0" err="1" smtClean="0"/>
              <a:t>BioMed</a:t>
            </a:r>
            <a:r>
              <a:rPr lang="en-US" dirty="0" smtClean="0"/>
              <a:t> class 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PLTW track </a:t>
            </a:r>
            <a:r>
              <a:rPr lang="en-US" dirty="0" smtClean="0"/>
              <a:t>– earn credits in colleges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AZ CTE EOCA </a:t>
            </a:r>
            <a:r>
              <a:rPr lang="en-US" dirty="0" smtClean="0"/>
              <a:t>– pass AZ CTE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Certification</a:t>
            </a:r>
            <a:r>
              <a:rPr lang="en-US" dirty="0" smtClean="0"/>
              <a:t> – OSHA and/or BACE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Innovation Fair </a:t>
            </a:r>
            <a:r>
              <a:rPr lang="en-US" dirty="0" smtClean="0"/>
              <a:t>– Inventing techniques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CTSO</a:t>
            </a:r>
            <a:r>
              <a:rPr lang="en-US" dirty="0" smtClean="0"/>
              <a:t> – HOSA ++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Advisory Board </a:t>
            </a:r>
            <a:r>
              <a:rPr lang="en-US" dirty="0" smtClean="0"/>
              <a:t>– Support group for career advancement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Dual Enrollment </a:t>
            </a:r>
            <a:r>
              <a:rPr lang="en-US" dirty="0" smtClean="0"/>
              <a:t>– more college credit</a:t>
            </a:r>
            <a:endParaRPr lang="en-US" dirty="0"/>
          </a:p>
        </p:txBody>
      </p:sp>
      <p:pic>
        <p:nvPicPr>
          <p:cNvPr id="1026" name="Picture 2" descr="https://mykaarma.com/wp-content/uploads/2017/02/features-197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811" y="76200"/>
            <a:ext cx="3743431" cy="570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 curriculum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PBS and HBS and more(?)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 content</a:t>
            </a:r>
            <a:endParaRPr lang="en-US" dirty="0"/>
          </a:p>
        </p:txBody>
      </p:sp>
      <p:graphicFrame>
        <p:nvGraphicFramePr>
          <p:cNvPr id="4" name="Content Placeholder 3" descr="Stacke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49711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447291">
            <a:off x="6300458" y="4333800"/>
            <a:ext cx="2875966" cy="908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318549">
            <a:off x="8760619" y="4409360"/>
            <a:ext cx="3438605" cy="15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709" y="262505"/>
            <a:ext cx="3220025" cy="2516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54" y="2863256"/>
            <a:ext cx="4457616" cy="3427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759014" y="1646597"/>
            <a:ext cx="3962811" cy="2746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429939"/>
            <a:ext cx="4342086" cy="2433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623" y="953157"/>
            <a:ext cx="3970611" cy="2435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799" y="2572086"/>
            <a:ext cx="2762250" cy="187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2322" y="3264665"/>
            <a:ext cx="3434419" cy="2435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356" y="3911880"/>
            <a:ext cx="4016922" cy="2753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0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 CTE EOCA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Required testing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 CTE EOCA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= End of Course Assessment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Helps determine success of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Possibly </a:t>
            </a:r>
            <a:r>
              <a:rPr lang="en-US" dirty="0" smtClean="0"/>
              <a:t>help </a:t>
            </a:r>
            <a:r>
              <a:rPr lang="en-US" b="1" dirty="0" smtClean="0">
                <a:solidFill>
                  <a:srgbClr val="0070C0"/>
                </a:solidFill>
              </a:rPr>
              <a:t>program expansion</a:t>
            </a:r>
          </a:p>
        </p:txBody>
      </p:sp>
      <p:pic>
        <p:nvPicPr>
          <p:cNvPr id="5" name="Picture Placeholder 4" descr="Close-up of books on shelves with more books blurred in foreground and background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86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Industry skills and milestones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is </a:t>
            </a:r>
            <a:r>
              <a:rPr lang="en-US" i="1" dirty="0" smtClean="0"/>
              <a:t>optional</a:t>
            </a:r>
            <a:endParaRPr lang="en-US" dirty="0" smtClean="0"/>
          </a:p>
          <a:p>
            <a:r>
              <a:rPr lang="en-US" dirty="0" smtClean="0"/>
              <a:t>It is meant to help students get a leg up in being </a:t>
            </a:r>
            <a:r>
              <a:rPr lang="en-US" b="1" dirty="0" smtClean="0">
                <a:solidFill>
                  <a:srgbClr val="0070C0"/>
                </a:solidFill>
              </a:rPr>
              <a:t>competitive</a:t>
            </a:r>
            <a:r>
              <a:rPr lang="en-US" dirty="0" smtClean="0"/>
              <a:t> in industry</a:t>
            </a:r>
            <a:endParaRPr lang="en-US" dirty="0"/>
          </a:p>
          <a:p>
            <a:r>
              <a:rPr lang="en-US" dirty="0" smtClean="0"/>
              <a:t>Fees </a:t>
            </a:r>
            <a:r>
              <a:rPr lang="en-US" b="1" dirty="0" smtClean="0">
                <a:solidFill>
                  <a:srgbClr val="0070C0"/>
                </a:solidFill>
              </a:rPr>
              <a:t>paid</a:t>
            </a:r>
            <a:r>
              <a:rPr lang="en-US" dirty="0" smtClean="0"/>
              <a:t> by…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Student/family</a:t>
            </a:r>
          </a:p>
          <a:p>
            <a:pPr lvl="1"/>
            <a:r>
              <a:rPr lang="en-US" dirty="0" smtClean="0"/>
              <a:t>Possibly other sources</a:t>
            </a:r>
            <a:endParaRPr lang="en-US" dirty="0"/>
          </a:p>
          <a:p>
            <a:r>
              <a:rPr lang="en-US" dirty="0" smtClean="0"/>
              <a:t>May require </a:t>
            </a:r>
            <a:r>
              <a:rPr lang="en-US" b="1" dirty="0" smtClean="0">
                <a:solidFill>
                  <a:srgbClr val="0070C0"/>
                </a:solidFill>
              </a:rPr>
              <a:t>additional time</a:t>
            </a:r>
          </a:p>
          <a:p>
            <a:pPr lvl="1"/>
            <a:r>
              <a:rPr lang="en-US" dirty="0" smtClean="0"/>
              <a:t>Conferences</a:t>
            </a:r>
          </a:p>
          <a:p>
            <a:pPr lvl="1"/>
            <a:r>
              <a:rPr lang="en-US" dirty="0" smtClean="0"/>
              <a:t>Modified/adjusted curriculum</a:t>
            </a:r>
          </a:p>
          <a:p>
            <a:pPr lvl="1"/>
            <a:r>
              <a:rPr lang="en-US" dirty="0" smtClean="0"/>
              <a:t>CTSO (not HOSA)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7146510"/>
              </p:ext>
            </p:extLst>
          </p:nvPr>
        </p:nvGraphicFramePr>
        <p:xfrm>
          <a:off x="6172200" y="1600200"/>
          <a:ext cx="49149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1546316"/>
                    </a:ext>
                  </a:extLst>
                </a:gridCol>
                <a:gridCol w="171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OSHA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BACE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offered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PBS + HBS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HBS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Difficulty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Hard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80239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Skill type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General lab handling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</a:t>
                      </a:r>
                      <a:r>
                        <a:rPr lang="en-US" baseline="0" dirty="0" smtClean="0"/>
                        <a:t> tech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375</TotalTime>
  <Words>426</Words>
  <Application>Microsoft Office PowerPoint</Application>
  <PresentationFormat>Widescreen</PresentationFormat>
  <Paragraphs>145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Euphemia</vt:lpstr>
      <vt:lpstr>Plantagenet Cherokee</vt:lpstr>
      <vt:lpstr>Wingdings</vt:lpstr>
      <vt:lpstr>Academic Literature 16x9</vt:lpstr>
      <vt:lpstr>BIOMED PLTW: PBS + HBS</vt:lpstr>
      <vt:lpstr>Features of CCHS BioMed class </vt:lpstr>
      <vt:lpstr>PLTW curriculum</vt:lpstr>
      <vt:lpstr>PLTW content</vt:lpstr>
      <vt:lpstr>PowerPoint Presentation</vt:lpstr>
      <vt:lpstr>AZ CTE EOCA </vt:lpstr>
      <vt:lpstr>AZ CTE EOCA</vt:lpstr>
      <vt:lpstr>Certification</vt:lpstr>
      <vt:lpstr>Certification</vt:lpstr>
      <vt:lpstr>Innovation Fair</vt:lpstr>
      <vt:lpstr>Innovation Fair</vt:lpstr>
      <vt:lpstr>CTSO</vt:lpstr>
      <vt:lpstr>CTSO</vt:lpstr>
      <vt:lpstr>Advisory Board</vt:lpstr>
      <vt:lpstr>Advisory Board</vt:lpstr>
      <vt:lpstr>Dual Enrollment</vt:lpstr>
      <vt:lpstr>Dual Enrollment</vt:lpstr>
      <vt:lpstr>CCHS Class</vt:lpstr>
      <vt:lpstr>Title and Content Layout with SmartArt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 PLTW: PBS + HBS</dc:title>
  <dc:creator>Tung, Qadri</dc:creator>
  <cp:lastModifiedBy>Tung, Qadri</cp:lastModifiedBy>
  <cp:revision>17</cp:revision>
  <dcterms:created xsi:type="dcterms:W3CDTF">2018-08-16T18:34:42Z</dcterms:created>
  <dcterms:modified xsi:type="dcterms:W3CDTF">2018-08-17T00:49:51Z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